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4"/>
  </p:notesMasterIdLst>
  <p:sldIdLst>
    <p:sldId id="268" r:id="rId2"/>
    <p:sldId id="267" r:id="rId3"/>
    <p:sldId id="271" r:id="rId4"/>
    <p:sldId id="273" r:id="rId5"/>
    <p:sldId id="272" r:id="rId6"/>
    <p:sldId id="274" r:id="rId7"/>
    <p:sldId id="290" r:id="rId8"/>
    <p:sldId id="288" r:id="rId9"/>
    <p:sldId id="285" r:id="rId10"/>
    <p:sldId id="289" r:id="rId11"/>
    <p:sldId id="278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 autoAdjust="0"/>
    <p:restoredTop sz="94660"/>
  </p:normalViewPr>
  <p:slideViewPr>
    <p:cSldViewPr>
      <p:cViewPr varScale="1">
        <p:scale>
          <a:sx n="78" d="100"/>
          <a:sy n="78" d="100"/>
        </p:scale>
        <p:origin x="1613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E89BF-0D5B-4013-8E0F-E86BCC09CC96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ACB5F-6C3F-4447-AECB-576D9C020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496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ACB5F-6C3F-4447-AECB-576D9C02064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171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1628800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rial Black" pitchFamily="34" charset="0"/>
              </a:rPr>
              <a:t>Front End Engineering-II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5856" y="4653136"/>
            <a:ext cx="2551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96CC0-0544-9FD2-7AFD-B23ECB7AE8F4}"/>
              </a:ext>
            </a:extLst>
          </p:cNvPr>
          <p:cNvSpPr txBox="1"/>
          <p:nvPr/>
        </p:nvSpPr>
        <p:spPr>
          <a:xfrm>
            <a:off x="2195736" y="2852936"/>
            <a:ext cx="5112568" cy="25807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Team Details:</a:t>
            </a:r>
          </a:p>
          <a:p>
            <a:pPr marL="301625" indent="-28575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Divyanjali</a:t>
            </a:r>
            <a:r>
              <a:rPr lang="en-IN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(2210990296)</a:t>
            </a:r>
          </a:p>
          <a:p>
            <a:pPr marL="301625" indent="-28575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Mugdha</a:t>
            </a:r>
            <a:r>
              <a:rPr lang="en-IN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Jain (2210990585)</a:t>
            </a:r>
          </a:p>
          <a:p>
            <a:pPr marL="301625" indent="-28575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Nitika Bansal (2210990623)</a:t>
            </a:r>
          </a:p>
          <a:p>
            <a:pPr marL="301625" indent="-28575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Payal Dhiman </a:t>
            </a:r>
            <a:r>
              <a:rPr lang="en-IN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(2210990647)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Subject Teacher: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Mr. Vikas </a:t>
            </a:r>
            <a:r>
              <a:rPr lang="en-US" dirty="0" err="1"/>
              <a:t>patel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87624" y="5661248"/>
            <a:ext cx="694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 Institute of Engineering and Technology, </a:t>
            </a:r>
          </a:p>
          <a:p>
            <a:pPr algn="ctr"/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University, Punjab</a:t>
            </a:r>
          </a:p>
        </p:txBody>
      </p:sp>
    </p:spTree>
  </p:cSld>
  <p:clrMapOvr>
    <a:masterClrMapping/>
  </p:clrMapOvr>
  <p:transition advTm="4000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F4F856-458E-8415-B949-72E006FD2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0"/>
          <a:stretch/>
        </p:blipFill>
        <p:spPr>
          <a:xfrm>
            <a:off x="0" y="1947548"/>
            <a:ext cx="9144000" cy="4097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B1DFB7-D9D4-CA8B-95ED-70E56064CC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9" b="1319"/>
          <a:stretch/>
        </p:blipFill>
        <p:spPr>
          <a:xfrm>
            <a:off x="0" y="1036900"/>
            <a:ext cx="9144000" cy="238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70204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kern="1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conclusion, the proposed design and methodology for our food delivery service harnesses the power of HTML, CSS, JavaScript and React </a:t>
            </a:r>
            <a:r>
              <a:rPr lang="en-IN" sz="2400" kern="1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js</a:t>
            </a:r>
            <a:r>
              <a:rPr lang="en-IN" sz="2400" kern="1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a synergistic manner. The integration of </a:t>
            </a:r>
            <a:r>
              <a:rPr lang="en-IN" sz="2400" kern="100" dirty="0">
                <a:solidFill>
                  <a:srgbClr val="0D0D0D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various features like user authentication improves the responsiveness of the site </a:t>
            </a:r>
            <a:r>
              <a:rPr lang="en-IN" sz="2400" kern="1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By focusing on user friendly design, we prioritize accessibility and simplicity, making our service easy to use.</a:t>
            </a:r>
            <a:endParaRPr lang="en-IN" sz="24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Thank you cards Images | Free Vectors, Stock Photos &amp; PS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9144000" cy="5786478"/>
          </a:xfrm>
          <a:prstGeom prst="rect">
            <a:avLst/>
          </a:prstGeom>
          <a:noFill/>
        </p:spPr>
      </p:pic>
    </p:spTree>
  </p:cSld>
  <p:clrMapOvr>
    <a:masterClrMapping/>
  </p:clrMapOvr>
  <p:transition advTm="4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6912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Food Delivery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4B417-2B47-D969-36F1-D421A427C212}"/>
              </a:ext>
            </a:extLst>
          </p:cNvPr>
          <p:cNvSpPr txBox="1"/>
          <p:nvPr/>
        </p:nvSpPr>
        <p:spPr>
          <a:xfrm>
            <a:off x="36512" y="1781527"/>
            <a:ext cx="9144000" cy="556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5">
              <a:lnSpc>
                <a:spcPct val="107000"/>
              </a:lnSpc>
              <a:spcAft>
                <a:spcPts val="785"/>
              </a:spcAft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service allows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users to order meals from 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delivery App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Features such as browsing menus, creating a cart are also included. This service has been built using various front end technologies 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like</a:t>
            </a:r>
            <a:r>
              <a:rPr lang="en-IN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 and React. This project has been worked on upon by a team whose members include- </a:t>
            </a:r>
          </a:p>
          <a:p>
            <a:pPr marL="15875">
              <a:lnSpc>
                <a:spcPct val="107000"/>
              </a:lnSpc>
              <a:spcAft>
                <a:spcPts val="785"/>
              </a:spcAft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endParaRPr lang="en-IN" sz="24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8775" indent="-34290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Divyanjali</a:t>
            </a:r>
            <a:endParaRPr lang="en-IN" sz="2000" kern="1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1625" indent="-28575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Mugdha</a:t>
            </a:r>
            <a:r>
              <a:rPr lang="en-I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Jain</a:t>
            </a:r>
            <a:endParaRPr lang="en-IN" sz="2000" kern="1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1625" indent="-28575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Nitika Bansal</a:t>
            </a:r>
            <a:endParaRPr lang="en-IN" sz="2000" kern="1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1625" indent="-28575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Payal Dhiman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875">
              <a:lnSpc>
                <a:spcPct val="107000"/>
              </a:lnSpc>
              <a:spcAft>
                <a:spcPts val="785"/>
              </a:spcAft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endParaRPr lang="en-IN" sz="24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">
              <a:lnSpc>
                <a:spcPct val="107000"/>
              </a:lnSpc>
              <a:spcAft>
                <a:spcPts val="785"/>
              </a:spcAft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problem at hand is the need for an effective and user-friendly web-based </a:t>
            </a:r>
            <a:r>
              <a:rPr lang="en-IN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food ordering service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 application aims to streamline the ordering process and enhance user experience by providing 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 easy to use service with a wide range of food options that can be delivered to your doorstep by just the click of a button.</a:t>
            </a:r>
            <a:endParaRPr lang="en-US" sz="24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The project has been created using the following-</a:t>
            </a:r>
          </a:p>
          <a:p>
            <a:pPr algn="ctr"/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CSS: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has been used for designing of the web page.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JAVASCRIPT:</a:t>
            </a:r>
          </a:p>
          <a:p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 has been used to create a dynamic and interactive web page to interact with visitors and execute complex actions. </a:t>
            </a:r>
            <a:endParaRPr lang="en-US" sz="240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rgbClr val="202124"/>
              </a:solidFill>
              <a:latin typeface="Google Sans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React:</a:t>
            </a:r>
          </a:p>
          <a:p>
            <a:r>
              <a:rPr lang="en-US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 library used to build user interface.</a:t>
            </a:r>
          </a:p>
          <a:p>
            <a:pPr algn="ctr"/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Alluring Design - It’s alluring design hooks the user on the webpage.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ntelligible - Through its simple design our </a:t>
            </a:r>
            <a:r>
              <a:rPr lang="en-IN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delivery service</a:t>
            </a:r>
            <a:r>
              <a:rPr lang="en-IN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easily accessible to the masses.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</a:t>
            </a:r>
            <a:r>
              <a:rPr lang="en-IN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uthentication – To prevent bots from overwhelming the service user authentication feature has also been implemented.</a:t>
            </a:r>
          </a:p>
          <a:p>
            <a:endParaRPr lang="en-IN" sz="24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F6C53-9162-3096-1DC6-0767D8E69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1" b="1"/>
          <a:stretch/>
        </p:blipFill>
        <p:spPr>
          <a:xfrm>
            <a:off x="0" y="1196752"/>
            <a:ext cx="914400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08632"/>
      </p:ext>
    </p:extLst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D921C-6669-2A89-9C1B-BC87DD46C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1"/>
          <a:stretch/>
        </p:blipFill>
        <p:spPr>
          <a:xfrm>
            <a:off x="0" y="1340768"/>
            <a:ext cx="914400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96590"/>
      </p:ext>
    </p:extLst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07C6A-5D2F-8D5A-2991-D1B6342E4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0"/>
          <a:stretch/>
        </p:blipFill>
        <p:spPr>
          <a:xfrm>
            <a:off x="0" y="1412776"/>
            <a:ext cx="9144000" cy="439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23899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</TotalTime>
  <Words>368</Words>
  <Application>Microsoft Office PowerPoint</Application>
  <PresentationFormat>On-screen Show (4:3)</PresentationFormat>
  <Paragraphs>54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Google Sans</vt:lpstr>
      <vt:lpstr>Times New Roman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MUGDHA JAIN</cp:lastModifiedBy>
  <cp:revision>42</cp:revision>
  <dcterms:created xsi:type="dcterms:W3CDTF">2022-12-12T14:14:34Z</dcterms:created>
  <dcterms:modified xsi:type="dcterms:W3CDTF">2024-05-01T12:51:14Z</dcterms:modified>
</cp:coreProperties>
</file>